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4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842C3C-FAB2-43BF-9797-FB684B72C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8C6F846-DB71-4831-A863-5F92AF122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3A6CCC-7DB9-43F2-A8A1-33F83386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53EB71-D3D8-44E8-B94A-C368B89D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79268E-3F19-48BA-87EC-A2660616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36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010BBC-EC8B-440F-9D31-DA8B3879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C995DA5-C837-4F1A-A3AE-EBB2F0EBD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4DDB84-8044-4DDB-95ED-01C618A0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DFE2AA-8F36-4C06-B696-569097C5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6A0C19-DB39-46FA-9BC2-1852C899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35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AB9D01A-F898-4EC3-A126-06856CF15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5EFD74-A36D-4013-ABDA-21E788FF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F07920-4017-41E2-BD4A-97B0FA5E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D5EB0D-0F0F-47E1-964F-F2FBF323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EC6DF3-52EB-470D-A6DD-AF9E2034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47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79190-FB46-400F-BB63-BFCA69B6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82C122-9A35-4DE5-9E76-9754BF48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1800D5-108F-4B1D-97C7-D749C880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6EE8FF-49A0-478E-81DA-02426CE6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2C346B-D1F1-4963-8BD9-3E23EA7C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94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F5671A-921C-4FA6-80AC-2D2875C0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DC080F-FC79-42B7-9CD0-4217DBB03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4FCEC8-1BEB-467D-8E77-5F753135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8C26E2-EAD5-4644-BD92-EA0148E6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AFDF1E-B787-4DFF-88B4-7ECB44BF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75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0BF528-5BCF-493F-94B2-C0466B2C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DDFCC8-9F36-4431-BA14-E1C8CEAB4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CB9F6D-EB4B-4FE0-AD3B-4CA22CED7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59667F-E5DD-4241-9572-CABEC4A5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D1B7E7-5B7B-4511-BB4E-C5CCC780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8CD5C5-2D29-4D35-9E19-FBC7C2EB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36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37D12C-542A-4F33-890C-A759F974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E4F5A1-6345-429B-BD90-4699BECDC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F3917BE-8BC3-4516-829F-370C556B7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2364CD7-B388-475A-8D49-DD2E5DE21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92B58E5-0D8D-4907-9382-48D2B30B2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CBA891E-1C88-4C22-B1A0-D9A4A3A3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124548E-C19A-44A8-BCB7-CB7A907E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DFA55F1-FB31-47E9-8533-88631126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36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CE5D18-0ED1-453D-9556-0059E718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0C398D-2E77-40C9-9193-3F957AC1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F5675D7-C6DD-44CF-B176-8C79D4D9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F8297D-83DA-4526-ABC2-DE74BF58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05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3242239-6638-4662-9F2C-FFD03798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7FAF56D-1FD0-4840-9947-D84E0525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D436F0-24E9-4E98-A7ED-07282AA7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76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F5834-633B-4259-90AD-736D754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A262EF-EAEF-4680-8278-C243FD3EA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34E299-C2A7-4202-AF5E-366C27E80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FCAACCD-44DA-4C85-AD06-4B3DC8C5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7690AA-0DD7-4F0E-96A7-BFD6ECAD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0D8A5A-7982-47C0-9D68-0F2C2312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72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FD12C7-C549-495A-844C-9A1CDF59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E1AFA01-F99F-4F87-8238-72432FAC0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2DFCDB-B5B6-412C-9C8F-DA6C9318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ADAEB4-A9C3-4E74-A246-61B9C13B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A59068-5BAE-4A4E-8BB2-798369CF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A938AC-D59C-4FE7-BB96-D4D3429F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89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3502F2-2830-4A9A-BEF0-99F84FA9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7C4DA2-57C2-4812-8401-03F57F1B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89191D-94CB-4074-964C-2749ED438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B58C-1F7D-4896-8E87-8844B7D4B716}" type="datetimeFigureOut">
              <a:rPr lang="zh-TW" altLang="en-US" smtClean="0"/>
              <a:t>2019/8/2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D758F4-749C-470F-832C-064A07A4F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D91B44-D780-4F73-BE48-F33F6438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361F-7614-4A41-A189-D8E476A99A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97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E3521F-4502-41E7-8C77-4CCA7B98C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D4D4E5-17DE-424C-85A0-1736BDAD1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852F00-8ED0-4E2C-B6DC-9F86717AAAAA}"/>
              </a:ext>
            </a:extLst>
          </p:cNvPr>
          <p:cNvSpPr/>
          <p:nvPr/>
        </p:nvSpPr>
        <p:spPr>
          <a:xfrm rot="309705">
            <a:off x="1079910" y="133496"/>
            <a:ext cx="10777258" cy="61595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57200" dist="1143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圖片 4" descr="一張含有 室外, 天空, 樹, 建築物 的圖片&#10;&#10;自動產生的描述">
            <a:extLst>
              <a:ext uri="{FF2B5EF4-FFF2-40B4-BE49-F238E27FC236}">
                <a16:creationId xmlns:a16="http://schemas.microsoft.com/office/drawing/2014/main" id="{714E8E6E-848C-4747-AA50-8F406B5E0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618">
            <a:off x="1212241" y="256606"/>
            <a:ext cx="10512596" cy="591333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6FCC566-CBDB-422B-93FA-626FAC983640}"/>
              </a:ext>
            </a:extLst>
          </p:cNvPr>
          <p:cNvSpPr/>
          <p:nvPr/>
        </p:nvSpPr>
        <p:spPr>
          <a:xfrm rot="212455">
            <a:off x="332562" y="5375229"/>
            <a:ext cx="5697151" cy="1147693"/>
          </a:xfrm>
          <a:prstGeom prst="rect">
            <a:avLst/>
          </a:prstGeom>
          <a:solidFill>
            <a:srgbClr val="FFFF00">
              <a:alpha val="81000"/>
            </a:srgbClr>
          </a:solidFill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3B0D48-8EED-4D44-9711-54622EB41F93}"/>
              </a:ext>
            </a:extLst>
          </p:cNvPr>
          <p:cNvSpPr/>
          <p:nvPr/>
        </p:nvSpPr>
        <p:spPr>
          <a:xfrm rot="21047669">
            <a:off x="16827" y="5138872"/>
            <a:ext cx="5978817" cy="1304155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8F62AFB-5EDF-4401-90D3-8D6F86DF7C6A}"/>
              </a:ext>
            </a:extLst>
          </p:cNvPr>
          <p:cNvSpPr txBox="1"/>
          <p:nvPr/>
        </p:nvSpPr>
        <p:spPr>
          <a:xfrm>
            <a:off x="113441" y="5554167"/>
            <a:ext cx="682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個案介紹 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高峰滙</a:t>
            </a:r>
          </a:p>
        </p:txBody>
      </p:sp>
    </p:spTree>
    <p:extLst>
      <p:ext uri="{BB962C8B-B14F-4D97-AF65-F5344CB8AC3E}">
        <p14:creationId xmlns:p14="http://schemas.microsoft.com/office/powerpoint/2010/main" val="404185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Ching-Min Lu</dc:creator>
  <cp:lastModifiedBy>Ching-Min Lu</cp:lastModifiedBy>
  <cp:revision>5</cp:revision>
  <dcterms:created xsi:type="dcterms:W3CDTF">2019-08-02T07:54:21Z</dcterms:created>
  <dcterms:modified xsi:type="dcterms:W3CDTF">2019-08-02T08:34:35Z</dcterms:modified>
</cp:coreProperties>
</file>